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48" r:id="rId25"/>
    <p:sldId id="354" r:id="rId26"/>
    <p:sldId id="355" r:id="rId27"/>
    <p:sldId id="358" r:id="rId28"/>
    <p:sldId id="359" r:id="rId29"/>
    <p:sldId id="314" r:id="rId30"/>
    <p:sldId id="325" r:id="rId31"/>
    <p:sldId id="316" r:id="rId32"/>
    <p:sldId id="338" r:id="rId33"/>
    <p:sldId id="339" r:id="rId34"/>
    <p:sldId id="352" r:id="rId35"/>
    <p:sldId id="353" r:id="rId36"/>
    <p:sldId id="340" r:id="rId37"/>
    <p:sldId id="323" r:id="rId38"/>
    <p:sldId id="336" r:id="rId39"/>
    <p:sldId id="271" r:id="rId40"/>
    <p:sldId id="288" r:id="rId41"/>
    <p:sldId id="349" r:id="rId42"/>
    <p:sldId id="335" r:id="rId43"/>
    <p:sldId id="289" r:id="rId44"/>
    <p:sldId id="294" r:id="rId45"/>
    <p:sldId id="298" r:id="rId46"/>
    <p:sldId id="299" r:id="rId47"/>
    <p:sldId id="327" r:id="rId48"/>
    <p:sldId id="32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 autoAdjust="0"/>
    <p:restoredTop sz="95246" autoAdjust="0"/>
  </p:normalViewPr>
  <p:slideViewPr>
    <p:cSldViewPr snapToObjects="1">
      <p:cViewPr>
        <p:scale>
          <a:sx n="150" d="100"/>
          <a:sy n="150" d="100"/>
        </p:scale>
        <p:origin x="462" y="38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8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565725"/>
            <a:chOff x="5378789" y="4562335"/>
            <a:chExt cx="1400629" cy="156572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727950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2579126" y="4594063"/>
            <a:ext cx="1314080" cy="122890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363010" y="5112402"/>
            <a:ext cx="533701" cy="5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3413392" y="5123706"/>
            <a:ext cx="454437" cy="45443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59971" y="4837807"/>
            <a:ext cx="2655556" cy="1026233"/>
            <a:chOff x="8028403" y="4522648"/>
            <a:chExt cx="2608016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608016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8495114" y="158465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78" y="5033088"/>
            <a:ext cx="1143000" cy="1143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973874" y="2034251"/>
            <a:ext cx="2609805" cy="25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marL="361950" lvl="1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7092" y="3276599"/>
            <a:ext cx="10028558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588" y="3276599"/>
            <a:ext cx="761207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8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9619" y="35814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1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95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7238" cy="42672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648200"/>
            <a:ext cx="12187238" cy="2209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8218" y="4267200"/>
            <a:ext cx="7387431" cy="381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588" y="4267200"/>
            <a:ext cx="761207" cy="381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9619" y="4255640"/>
            <a:ext cx="403701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09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54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95" y="2579054"/>
            <a:ext cx="5453359" cy="29073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37700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4489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3015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7892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314343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357728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808290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9619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7154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41377" y="4492720"/>
            <a:ext cx="5434778" cy="959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67897" y="55727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85350" y="598145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3850" y="12305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Relay to the host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08290" y="12305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Overlay generator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10477" y="169760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en-US" dirty="0" err="1" smtClean="0">
                <a:solidFill>
                  <a:srgbClr val="FF0000"/>
                </a:solidFill>
              </a:rPr>
              <a:t>hdmi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10477" y="220972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10477" y="26403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relay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1449388" y="2819400"/>
            <a:ext cx="7696200" cy="9434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1445417" y="1447800"/>
            <a:ext cx="7696202" cy="136280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" y="4403726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98" y="4403726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19" y="4615648"/>
            <a:ext cx="570223" cy="950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81" y="4375152"/>
            <a:ext cx="1905000" cy="190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4503" y="3427193"/>
            <a:ext cx="42634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mode 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05891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3541</TotalTime>
  <Words>1242</Words>
  <Application>Microsoft Office PowerPoint</Application>
  <PresentationFormat>Custom</PresentationFormat>
  <Paragraphs>457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ProtectIOn</vt:lpstr>
      <vt:lpstr>IO Integrity – Overlay Generation</vt:lpstr>
      <vt:lpstr>IO Integrity – Overlay Generation</vt:lpstr>
      <vt:lpstr>IO Integrity – Input</vt:lpstr>
      <vt:lpstr>Approach Overview</vt:lpstr>
      <vt:lpstr>Overlay Generation:Specification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Other Trusted Path Solutions</vt:lpstr>
      <vt:lpstr>Solution 3: Overlay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270</cp:revision>
  <cp:lastPrinted>2013-06-08T11:22:51Z</cp:lastPrinted>
  <dcterms:created xsi:type="dcterms:W3CDTF">2019-12-03T10:53:56Z</dcterms:created>
  <dcterms:modified xsi:type="dcterms:W3CDTF">2020-02-20T12:22:27Z</dcterms:modified>
</cp:coreProperties>
</file>